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Welcome to new hire training. Today we cover system setup and the delivery process.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Standard delivery takes 10 days. Remind the customer to confirm the shipping address and phone number.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everyone to complete one system setup. If they get stuck, they can check the legacy system manual.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Reply to after-sales questions within 24 hours.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Send the follow-up guide after the session.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Send the follow-up guide after the session.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Welcome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New hire training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Delivery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Standard delivery: 10 days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Hands-on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Complete one system setup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FAQ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Returns and exchanges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After-sales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Live chat, 24/7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Send the follow-up guide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Review today's topics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