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 to new hire training. Today we cover system setup and the delivery process.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Standard delivery takes 7 days. Remind the customer to confirm the shipping address.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Reply to after-sales questions within 24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Customers most often ask about returns. Follow the legacy system process.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Send the follow-up guide after the session.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Welcome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New hire training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Delivery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Standard delivery: 7 days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After-sales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Support hotline 400-000-0000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Returns and exchanges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Send the follow-up guide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